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1" r:id="rId1"/>
  </p:sldMasterIdLst>
  <p:notesMasterIdLst>
    <p:notesMasterId r:id="rId7"/>
  </p:notesMasterIdLst>
  <p:sldIdLst>
    <p:sldId id="276" r:id="rId2"/>
    <p:sldId id="269" r:id="rId3"/>
    <p:sldId id="271" r:id="rId4"/>
    <p:sldId id="272" r:id="rId5"/>
    <p:sldId id="273" r:id="rId6"/>
  </p:sldIdLst>
  <p:sldSz cx="12192000" cy="9144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38D"/>
    <a:srgbClr val="16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7" autoAdjust="0"/>
    <p:restoredTop sz="93692" autoAdjust="0"/>
  </p:normalViewPr>
  <p:slideViewPr>
    <p:cSldViewPr snapToGrid="0">
      <p:cViewPr varScale="1">
        <p:scale>
          <a:sx n="47" d="100"/>
          <a:sy n="47" d="100"/>
        </p:scale>
        <p:origin x="1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8EB19-2B12-854F-AE81-730157797379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DA541-0D1D-6D41-BA7A-7315C775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03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0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45703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3788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0980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01387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2475-BBCC-490A-8EC3-4E9E3D242FB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E252-F93F-4BAE-83D1-7D86BBCA7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6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5623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38688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2475-BBCC-490A-8EC3-4E9E3D242FB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E252-F93F-4BAE-83D1-7D86BBCA7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005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4098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5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E01B11-036A-462D-89A9-E6E49D803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378758"/>
            <a:ext cx="2205318" cy="15576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ADAFD34-E796-4312-BB2F-14C1657D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295"/>
            <a:ext cx="11923059" cy="1924303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                  </a:t>
            </a:r>
            <a:br>
              <a:rPr lang="en-US" i="1" dirty="0"/>
            </a:br>
            <a:r>
              <a:rPr lang="en-US" i="1" dirty="0"/>
              <a:t>                     Magnet STEM Institute</a:t>
            </a:r>
            <a:br>
              <a:rPr lang="en-US" i="1" dirty="0"/>
            </a:br>
            <a:r>
              <a:rPr lang="en-US" i="1" dirty="0"/>
              <a:t>                                Pathways</a:t>
            </a:r>
            <a:br>
              <a:rPr lang="en-US" i="1" dirty="0"/>
            </a:br>
            <a:r>
              <a:rPr lang="en-US" i="1" dirty="0"/>
              <a:t>			  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52EDC35-2F80-470A-AEA4-0E15A0C0703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2433638"/>
          <a:ext cx="518159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19">
                  <a:extLst>
                    <a:ext uri="{9D8B030D-6E8A-4147-A177-3AD203B41FA5}">
                      <a16:colId xmlns:a16="http://schemas.microsoft.com/office/drawing/2014/main" val="185171010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40077087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78673813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237071562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3241798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89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031555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E18C43-39FB-4CED-915C-8C3701366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-2" y="1771651"/>
            <a:ext cx="12191999" cy="719305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n-US" sz="6200" b="1" dirty="0"/>
              <a:t>                                                                                                                                             </a:t>
            </a:r>
          </a:p>
          <a:p>
            <a:pPr marL="0" lvl="0" indent="0" algn="just">
              <a:buNone/>
            </a:pPr>
            <a:r>
              <a:rPr lang="en-US" sz="9600" b="1" dirty="0"/>
              <a:t>                     STEM  AT A GLANCE TOPICS</a:t>
            </a:r>
            <a:r>
              <a:rPr lang="en-US" sz="6200" b="1" dirty="0"/>
              <a:t>:                                                             </a:t>
            </a:r>
            <a:r>
              <a:rPr lang="en-US" sz="8000" b="1" dirty="0">
                <a:solidFill>
                  <a:srgbClr val="FF0000"/>
                </a:solidFill>
              </a:rPr>
              <a:t>AEROSPACE ENGINEERIG                                                                                                                                                </a:t>
            </a:r>
          </a:p>
          <a:p>
            <a:pPr marL="0" lvl="0" indent="0" algn="just">
              <a:buNone/>
            </a:pPr>
            <a:r>
              <a:rPr lang="en-US" sz="80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</a:t>
            </a:r>
            <a:r>
              <a:rPr lang="en-US" sz="8000" b="1" dirty="0">
                <a:solidFill>
                  <a:srgbClr val="FF0000"/>
                </a:solidFill>
              </a:rPr>
              <a:t>PETROLIUM ENGINEERING                                                                                                                                                 </a:t>
            </a:r>
          </a:p>
          <a:p>
            <a:pPr marL="0" lvl="0" indent="0" algn="just">
              <a:buNone/>
            </a:pPr>
            <a:r>
              <a:rPr lang="en-US" sz="8000" b="1" dirty="0">
                <a:solidFill>
                  <a:prstClr val="black"/>
                </a:solidFill>
              </a:rPr>
              <a:t>              						               </a:t>
            </a:r>
            <a:r>
              <a:rPr lang="en-US" sz="8000" b="1" dirty="0">
                <a:solidFill>
                  <a:srgbClr val="FF0000"/>
                </a:solidFill>
              </a:rPr>
              <a:t>HEALTH SCIENCE</a:t>
            </a:r>
          </a:p>
          <a:p>
            <a:pPr marL="0" lvl="0" indent="0" algn="just">
              <a:buNone/>
            </a:pPr>
            <a:r>
              <a:rPr lang="en-US" sz="8000" b="1" dirty="0">
                <a:solidFill>
                  <a:prstClr val="black"/>
                </a:solidFill>
              </a:rPr>
              <a:t>					                          </a:t>
            </a:r>
            <a:r>
              <a:rPr lang="en-US" sz="8000" b="1" dirty="0">
                <a:solidFill>
                  <a:srgbClr val="FF0000"/>
                </a:solidFill>
              </a:rPr>
              <a:t>COMPUTER PROGRAMING </a:t>
            </a:r>
            <a:r>
              <a:rPr lang="en-US" sz="8000" b="1" dirty="0">
                <a:solidFill>
                  <a:prstClr val="black"/>
                </a:solidFill>
              </a:rPr>
              <a:t>	</a:t>
            </a:r>
            <a:endParaRPr lang="en-US" sz="6200" b="1" dirty="0"/>
          </a:p>
          <a:p>
            <a:pPr marL="0" lvl="0" indent="0" algn="just">
              <a:buNone/>
            </a:pPr>
            <a:r>
              <a:rPr lang="en-US" sz="6200" b="1" dirty="0"/>
              <a:t>			</a:t>
            </a:r>
          </a:p>
          <a:p>
            <a:pPr marL="0" indent="0" algn="ctr">
              <a:buNone/>
            </a:pPr>
            <a:r>
              <a:rPr lang="en-US" sz="6200" b="1" dirty="0"/>
              <a:t>                                                                                                                                                                                             </a:t>
            </a:r>
            <a:r>
              <a:rPr lang="en-US" sz="6200" b="1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0" b="1" dirty="0"/>
              <a:t>PROJECT LEAD THE WAY CURRICULIUM &amp;SYSTEMS GO</a:t>
            </a:r>
          </a:p>
          <a:p>
            <a:pPr marL="0" indent="0" algn="ctr">
              <a:buNone/>
            </a:pPr>
            <a:r>
              <a:rPr lang="en-US" sz="8000" b="1" dirty="0"/>
              <a:t>NASA ON CAMPUS</a:t>
            </a:r>
          </a:p>
          <a:p>
            <a:pPr marL="0" indent="0" algn="ctr">
              <a:buNone/>
            </a:pPr>
            <a:r>
              <a:rPr lang="en-US" sz="8000" b="1" dirty="0"/>
              <a:t>PROJECT BASED LEARNING (PBL) IN THE CLASSROOM</a:t>
            </a:r>
          </a:p>
          <a:p>
            <a:pPr marL="0" indent="0" algn="ctr">
              <a:buNone/>
            </a:pPr>
            <a:r>
              <a:rPr lang="en-US" sz="8000" b="1" dirty="0"/>
              <a:t>BP AMBASSADOR PROJECT</a:t>
            </a:r>
          </a:p>
          <a:p>
            <a:pPr marL="0" indent="0" algn="ctr">
              <a:buNone/>
            </a:pPr>
            <a:r>
              <a:rPr lang="en-US" sz="8000" b="1" dirty="0"/>
              <a:t>BE TAUB HOSPITAL </a:t>
            </a:r>
          </a:p>
          <a:p>
            <a:pPr marL="0" indent="0" algn="ctr">
              <a:buNone/>
            </a:pPr>
            <a:r>
              <a:rPr lang="en-US" sz="8000" b="1" dirty="0"/>
              <a:t>HCC</a:t>
            </a:r>
          </a:p>
          <a:p>
            <a:pPr marL="0" indent="0" algn="ctr">
              <a:buNone/>
            </a:pPr>
            <a:r>
              <a:rPr lang="en-US" sz="8000" b="1" dirty="0"/>
              <a:t>University of Houston</a:t>
            </a:r>
          </a:p>
          <a:p>
            <a:pPr marL="0" indent="0" algn="ctr">
              <a:buNone/>
            </a:pPr>
            <a:r>
              <a:rPr lang="en-US" sz="8000" b="1" dirty="0"/>
              <a:t>Rice University </a:t>
            </a:r>
          </a:p>
          <a:p>
            <a:pPr marL="0" indent="0" algn="ctr">
              <a:buNone/>
            </a:pPr>
            <a:r>
              <a:rPr lang="en-US" sz="8000" b="1" dirty="0"/>
              <a:t>Pumps and Pips </a:t>
            </a:r>
          </a:p>
          <a:p>
            <a:pPr marL="0" indent="0" algn="ctr">
              <a:buNone/>
            </a:pPr>
            <a:r>
              <a:rPr lang="en-US" sz="8000" b="1" dirty="0"/>
              <a:t>Chevron</a:t>
            </a:r>
          </a:p>
          <a:p>
            <a:pPr marL="0" indent="0" algn="ctr">
              <a:buNone/>
            </a:pPr>
            <a:r>
              <a:rPr lang="en-US" sz="8000" b="1" dirty="0"/>
              <a:t>NASA</a:t>
            </a:r>
          </a:p>
          <a:p>
            <a:pPr marL="0" indent="0" algn="ctr">
              <a:buNone/>
            </a:pPr>
            <a:r>
              <a:rPr lang="en-US" sz="8000" b="1" dirty="0"/>
              <a:t>Walgreens </a:t>
            </a:r>
          </a:p>
          <a:p>
            <a:pPr marL="0" indent="0" algn="ctr">
              <a:buNone/>
            </a:pPr>
            <a:endParaRPr lang="en-US" sz="6200" b="1" dirty="0"/>
          </a:p>
          <a:p>
            <a:pPr marL="0" indent="0" algn="just">
              <a:buNone/>
            </a:pPr>
            <a:r>
              <a:rPr lang="en-US" sz="6200" b="1" dirty="0"/>
              <a:t>					</a:t>
            </a:r>
          </a:p>
          <a:p>
            <a:pPr marL="0" indent="0" algn="just">
              <a:buNone/>
            </a:pPr>
            <a:r>
              <a:rPr lang="en-US" sz="6200" b="1" dirty="0"/>
              <a:t>                                                                                                                                                                          																       </a:t>
            </a:r>
          </a:p>
          <a:p>
            <a:pPr marL="0" indent="0" algn="ctr">
              <a:buNone/>
            </a:pPr>
            <a:r>
              <a:rPr lang="en-US" sz="6200" b="1" dirty="0"/>
              <a:t>                                                            </a:t>
            </a:r>
            <a:r>
              <a:rPr lang="en-US" sz="1800" b="1" dirty="0"/>
              <a:t>  </a:t>
            </a:r>
            <a:endParaRPr lang="en-US" sz="2400" b="1" dirty="0"/>
          </a:p>
          <a:p>
            <a:pPr marL="0" indent="0" algn="ctr">
              <a:buNone/>
            </a:pP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06031-5254-4F10-86F0-08019B23F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766" y="129480"/>
            <a:ext cx="2046514" cy="1806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AFF1E-259A-4E4F-8ACF-BA0C94716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96" y="6162674"/>
            <a:ext cx="2936901" cy="2419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69D48A-70E3-4943-90DA-752439042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059" y="4229099"/>
            <a:ext cx="2558140" cy="1933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47F50E-F3B3-4411-8ACB-F3CB83141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174" y="3474324"/>
            <a:ext cx="2166904" cy="167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D5267F-9BE4-4D67-8478-7A33B9A87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7563" y="6410197"/>
            <a:ext cx="2936900" cy="192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37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E01B11-036A-462D-89A9-E6E49D803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378758"/>
            <a:ext cx="2205318" cy="1557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FB73C7-E95F-4BE5-B6D5-FCC65EFDC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102" y="2424111"/>
            <a:ext cx="5597898" cy="4286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5A333-0514-431F-BE89-028552E1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102" y="6710362"/>
            <a:ext cx="5723403" cy="31197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ADAFD34-E796-4312-BB2F-14C1657D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17505" cy="2433639"/>
          </a:xfrm>
        </p:spPr>
        <p:txBody>
          <a:bodyPr>
            <a:normAutofit/>
          </a:bodyPr>
          <a:lstStyle/>
          <a:p>
            <a:r>
              <a:rPr lang="en-US" i="1" dirty="0"/>
              <a:t>                </a:t>
            </a:r>
            <a:r>
              <a:rPr lang="en-US" sz="4000" i="1" dirty="0"/>
              <a:t>Aerospace &amp; Energy &amp; Petroleum                      			   Engineering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52EDC35-2F80-470A-AEA4-0E15A0C0703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92284492"/>
              </p:ext>
            </p:extLst>
          </p:nvPr>
        </p:nvGraphicFramePr>
        <p:xfrm>
          <a:off x="838200" y="2433638"/>
          <a:ext cx="518159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19">
                  <a:extLst>
                    <a:ext uri="{9D8B030D-6E8A-4147-A177-3AD203B41FA5}">
                      <a16:colId xmlns:a16="http://schemas.microsoft.com/office/drawing/2014/main" val="185171010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40077087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78673813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237071562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3241798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89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031555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E18C43-39FB-4CED-915C-8C3701366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210945" y="3657600"/>
            <a:ext cx="6095999" cy="54863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Course Sequence</a:t>
            </a:r>
          </a:p>
          <a:p>
            <a:pPr algn="ctr"/>
            <a:r>
              <a:rPr lang="en-US" sz="2400" b="1" dirty="0"/>
              <a:t>Principles of Applied Engineering</a:t>
            </a:r>
          </a:p>
          <a:p>
            <a:pPr marL="0" indent="0" algn="ctr">
              <a:buNone/>
            </a:pPr>
            <a:r>
              <a:rPr lang="en-US" sz="2400" b="1" dirty="0"/>
              <a:t>(</a:t>
            </a:r>
            <a:r>
              <a:rPr lang="en-US" sz="2400" b="1" dirty="0">
                <a:highlight>
                  <a:srgbClr val="FFFF00"/>
                </a:highlight>
              </a:rPr>
              <a:t>Choose Aerospace or Petroleum)</a:t>
            </a:r>
            <a:endParaRPr lang="en-US" sz="2400" b="1" dirty="0"/>
          </a:p>
          <a:p>
            <a:pPr algn="ctr"/>
            <a:r>
              <a:rPr lang="en-US" sz="2400" b="1" dirty="0"/>
              <a:t>Engineering Design I or Aerospace and Design Presentation I</a:t>
            </a:r>
          </a:p>
          <a:p>
            <a:pPr algn="ctr"/>
            <a:r>
              <a:rPr lang="en-US" sz="2400" b="1" dirty="0"/>
              <a:t>Engineering Design II or Aerospace Design Presentation II</a:t>
            </a:r>
          </a:p>
          <a:p>
            <a:pPr algn="ctr"/>
            <a:r>
              <a:rPr lang="en-US" sz="2400" b="1" dirty="0"/>
              <a:t>Engineering Design and Problem Solving II or Aerospace Engineering Design and Problem </a:t>
            </a:r>
            <a:r>
              <a:rPr lang="en-US" sz="2400" b="1"/>
              <a:t>Solving II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  <a:highlight>
                  <a:srgbClr val="FFFF00"/>
                </a:highlight>
              </a:rPr>
              <a:t>Engineering Technology Foundations or Certified SOLIDWORKS Associate(CSWA)- Mechanical Design </a:t>
            </a:r>
          </a:p>
          <a:p>
            <a:pPr algn="ctr"/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06031-5254-4F10-86F0-08019B23F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545" y="296702"/>
            <a:ext cx="2046514" cy="18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10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E01B11-036A-462D-89A9-E6E49D803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378758"/>
            <a:ext cx="2205318" cy="15576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ADAFD34-E796-4312-BB2F-14C1657D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5795" cy="2433638"/>
          </a:xfrm>
        </p:spPr>
        <p:txBody>
          <a:bodyPr/>
          <a:lstStyle/>
          <a:p>
            <a:r>
              <a:rPr lang="en-US" i="1" dirty="0"/>
              <a:t>                      Health Science           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52EDC35-2F80-470A-AEA4-0E15A0C0703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72192377"/>
              </p:ext>
            </p:extLst>
          </p:nvPr>
        </p:nvGraphicFramePr>
        <p:xfrm>
          <a:off x="838200" y="2433638"/>
          <a:ext cx="518159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19">
                  <a:extLst>
                    <a:ext uri="{9D8B030D-6E8A-4147-A177-3AD203B41FA5}">
                      <a16:colId xmlns:a16="http://schemas.microsoft.com/office/drawing/2014/main" val="185171010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40077087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78673813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237071562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3241798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89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031555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E18C43-39FB-4CED-915C-8C3701366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210945" y="3657600"/>
            <a:ext cx="6095999" cy="548639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/>
              <a:t>Course Sequence</a:t>
            </a:r>
          </a:p>
          <a:p>
            <a:pPr marL="0" indent="0" algn="ctr">
              <a:buNone/>
            </a:pPr>
            <a:r>
              <a:rPr lang="en-US" b="1" dirty="0"/>
              <a:t>Medical Assistant/Pharmacy Tech.</a:t>
            </a:r>
            <a:endParaRPr lang="en-US" sz="2400" b="1" dirty="0"/>
          </a:p>
          <a:p>
            <a:pPr algn="ctr"/>
            <a:r>
              <a:rPr lang="en-US" sz="2400" b="1" dirty="0"/>
              <a:t>Principles of Health Science</a:t>
            </a:r>
          </a:p>
          <a:p>
            <a:pPr algn="ctr"/>
            <a:r>
              <a:rPr lang="en-US" sz="2400" b="1" dirty="0"/>
              <a:t>Medical Terminology/Pharmacy I</a:t>
            </a:r>
          </a:p>
          <a:p>
            <a:pPr algn="ctr"/>
            <a:r>
              <a:rPr lang="en-US" sz="2400" b="1" dirty="0"/>
              <a:t>Health Science Theory with Clinical/Pharmacy II</a:t>
            </a:r>
          </a:p>
          <a:p>
            <a:pPr algn="ctr"/>
            <a:r>
              <a:rPr lang="en-US" sz="2400" b="1" dirty="0"/>
              <a:t>Practicum in Health Science/Pharmacy Tech</a:t>
            </a:r>
          </a:p>
          <a:p>
            <a:pPr marL="0" indent="0" algn="ctr">
              <a:buNone/>
            </a:pPr>
            <a:r>
              <a:rPr lang="en-US" sz="2400" b="1" dirty="0"/>
              <a:t>(Field experience in health science is done during hospital rotations/Walgreens Internship)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  <a:highlight>
                  <a:srgbClr val="FFFF00"/>
                </a:highlight>
              </a:rPr>
              <a:t>Certified Clinical Medical Assistant or Pharmacy Tech Certifications </a:t>
            </a:r>
          </a:p>
          <a:p>
            <a:pPr algn="ctr"/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6F0A6-6B91-4F82-9CA2-57ED761F7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157" y="2845928"/>
            <a:ext cx="5597898" cy="5795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B01C3-B09E-4FC9-B4F9-0935BD22A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6" y="378758"/>
            <a:ext cx="2205317" cy="191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1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E01B11-036A-462D-89A9-E6E49D803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378758"/>
            <a:ext cx="2205318" cy="15576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ADAFD34-E796-4312-BB2F-14C1657D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295"/>
            <a:ext cx="12192000" cy="2254344"/>
          </a:xfrm>
        </p:spPr>
        <p:txBody>
          <a:bodyPr/>
          <a:lstStyle/>
          <a:p>
            <a:r>
              <a:rPr lang="en-US" i="1" dirty="0"/>
              <a:t>                 </a:t>
            </a:r>
            <a:r>
              <a:rPr lang="en-US" i="1" dirty="0">
                <a:solidFill>
                  <a:prstClr val="black"/>
                </a:solidFill>
              </a:rPr>
              <a:t>STEM Entrepreneurship</a:t>
            </a:r>
            <a:endParaRPr lang="en-US" i="1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52EDC35-2F80-470A-AEA4-0E15A0C0703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2433638"/>
          <a:ext cx="518159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19">
                  <a:extLst>
                    <a:ext uri="{9D8B030D-6E8A-4147-A177-3AD203B41FA5}">
                      <a16:colId xmlns:a16="http://schemas.microsoft.com/office/drawing/2014/main" val="185171010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40077087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78673813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237071562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3241798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89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031555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E18C43-39FB-4CED-915C-8C3701366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210945" y="3657600"/>
            <a:ext cx="6095999" cy="5486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STEM Entrepreneurship</a:t>
            </a:r>
          </a:p>
          <a:p>
            <a:pPr marL="0" indent="0" algn="ctr">
              <a:buNone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Small Business/rigor in STEM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marL="0" indent="0" algn="ctr">
              <a:buNone/>
            </a:pP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Business Information Management 1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Entrepreneurship 1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Mobile Application  Development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Practicum of Entrepreneurship 2 </a:t>
            </a:r>
          </a:p>
          <a:p>
            <a:pPr marL="0" indent="0" algn="ctr">
              <a:buNone/>
            </a:pPr>
            <a:endParaRPr lang="en-US" sz="2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Entrepreneurship and Small Business  and Word Specialist 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70ADB-C11F-46E2-A980-A24DCAE63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773" y="4331018"/>
            <a:ext cx="3918852" cy="2813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BCA4D5-D93C-4247-A75A-5D769F3F9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3086" y="261619"/>
            <a:ext cx="1929974" cy="201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1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E01B11-036A-462D-89A9-E6E49D803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378758"/>
            <a:ext cx="2205318" cy="15576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ADAFD34-E796-4312-BB2F-14C1657D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152"/>
            <a:ext cx="12192000" cy="2398487"/>
          </a:xfrm>
        </p:spPr>
        <p:txBody>
          <a:bodyPr/>
          <a:lstStyle/>
          <a:p>
            <a:r>
              <a:rPr lang="en-US" i="1" dirty="0"/>
              <a:t>                        CTE Programs          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52EDC35-2F80-470A-AEA4-0E15A0C0703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8822866"/>
              </p:ext>
            </p:extLst>
          </p:nvPr>
        </p:nvGraphicFramePr>
        <p:xfrm>
          <a:off x="838200" y="2433638"/>
          <a:ext cx="4396419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43">
                  <a:extLst>
                    <a:ext uri="{9D8B030D-6E8A-4147-A177-3AD203B41FA5}">
                      <a16:colId xmlns:a16="http://schemas.microsoft.com/office/drawing/2014/main" val="185171010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40077087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78673813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2370715625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3241798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89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031555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E18C43-39FB-4CED-915C-8C3701366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268941" y="3726590"/>
            <a:ext cx="6095999" cy="5486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Culinary Arts</a:t>
            </a:r>
          </a:p>
          <a:p>
            <a:pPr marL="0" indent="0" algn="ctr">
              <a:buNone/>
            </a:pPr>
            <a:r>
              <a:rPr lang="en-US" sz="3200" b="1" dirty="0"/>
              <a:t>Cosmetology</a:t>
            </a:r>
          </a:p>
          <a:p>
            <a:pPr marL="0" indent="0" algn="ctr">
              <a:buNone/>
            </a:pPr>
            <a:r>
              <a:rPr lang="en-US" sz="3200" b="1" dirty="0"/>
              <a:t>Welding</a:t>
            </a:r>
          </a:p>
          <a:p>
            <a:pPr marL="0" indent="0" algn="ctr">
              <a:buNone/>
            </a:pPr>
            <a:r>
              <a:rPr lang="en-US" sz="3200" b="1" dirty="0"/>
              <a:t>HVAC</a:t>
            </a:r>
          </a:p>
          <a:p>
            <a:pPr marL="0" indent="0" algn="ctr">
              <a:buNone/>
            </a:pPr>
            <a:endParaRPr lang="en-US" b="1" dirty="0"/>
          </a:p>
          <a:p>
            <a:pPr algn="ctr"/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D2FD15-5690-40F4-8C29-434176842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346" y="6035936"/>
            <a:ext cx="3180651" cy="30729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9157BE-D40E-4E0F-95D4-0F9469147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2452035"/>
            <a:ext cx="6096000" cy="28062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4B3579-E32D-4B6E-9321-38B44D5FD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4100" y="5280920"/>
            <a:ext cx="2247900" cy="3885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269DF0-DE91-44E1-9E24-99A1ABCA1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258324"/>
            <a:ext cx="3848097" cy="38505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A86C7C-312D-48D3-8C28-3E72AC36D8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97" y="6035935"/>
            <a:ext cx="2876550" cy="30729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8648CE-8C28-4056-BB6F-CFCCFB5C79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4550" y="448823"/>
            <a:ext cx="1771649" cy="155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3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39905</TotalTime>
  <Words>277</Words>
  <Application>Microsoft Office PowerPoint</Application>
  <PresentationFormat>Custom</PresentationFormat>
  <Paragraphs>61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                                        Magnet STEM Institute                                 Pathways       </vt:lpstr>
      <vt:lpstr>                Aerospace &amp; Energy &amp; Petroleum                            Engineering </vt:lpstr>
      <vt:lpstr>                      Health Science            </vt:lpstr>
      <vt:lpstr>                 STEM Entrepreneurship</vt:lpstr>
      <vt:lpstr>                        CTE Programs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Buffalo Round UP</dc:title>
  <dc:creator>Cardenas, Claudia I</dc:creator>
  <cp:lastModifiedBy>Verdin, Rowena M</cp:lastModifiedBy>
  <cp:revision>73</cp:revision>
  <cp:lastPrinted>2022-10-14T15:03:12Z</cp:lastPrinted>
  <dcterms:created xsi:type="dcterms:W3CDTF">2020-09-17T16:17:34Z</dcterms:created>
  <dcterms:modified xsi:type="dcterms:W3CDTF">2024-03-21T17:00:46Z</dcterms:modified>
</cp:coreProperties>
</file>